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A6AD2-BEEF-449B-A50C-C2AAFB9B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8" b="89844" l="9961" r="89844">
                        <a14:foregroundMark x1="33203" y1="8691" x2="33203" y2="8691"/>
                        <a14:foregroundMark x1="69727" y1="10645" x2="69727" y2="10645"/>
                        <a14:foregroundMark x1="68652" y1="8398" x2="68652" y2="8398"/>
                        <a14:foregroundMark x1="68457" y1="12012" x2="58008" y2="12695"/>
                        <a14:foregroundMark x1="64355" y1="30859" x2="64551" y2="25781"/>
                        <a14:foregroundMark x1="51074" y1="60547" x2="47949" y2="48145"/>
                        <a14:foregroundMark x1="40039" y1="41309" x2="40039" y2="41309"/>
                        <a14:foregroundMark x1="35156" y1="53320" x2="35156" y2="53320"/>
                        <a14:foregroundMark x1="64648" y1="42383" x2="64648" y2="42383"/>
                        <a14:foregroundMark x1="35547" y1="42773" x2="35547" y2="42773"/>
                        <a14:foregroundMark x1="33105" y1="8301" x2="33105" y2="8301"/>
                        <a14:foregroundMark x1="32031" y1="9863" x2="32031" y2="9863"/>
                        <a14:foregroundMark x1="68750" y1="69043" x2="68750" y2="69043"/>
                        <a14:backgroundMark x1="68750" y1="8008" x2="68750" y2="8008"/>
                        <a14:backgroundMark x1="68555" y1="8105" x2="68555" y2="8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9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FFAE5-C9F6-4896-BCA6-3575D6AAC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38" b="89844" l="9961" r="89844">
                        <a14:foregroundMark x1="36367" y1="10966" x2="60040" y2="9626"/>
                        <a14:foregroundMark x1="86133" y1="17969" x2="86133" y2="17969"/>
                        <a14:backgroundMark x1="51563" y1="92969" x2="26465" y2="71680"/>
                        <a14:backgroundMark x1="24512" y1="70117" x2="14746" y2="52344"/>
                        <a14:backgroundMark x1="14746" y1="52344" x2="13672" y2="47168"/>
                        <a14:backgroundMark x1="16992" y1="32227" x2="16016" y2="53320"/>
                        <a14:backgroundMark x1="18262" y1="27637" x2="12695" y2="53125"/>
                        <a14:backgroundMark x1="13281" y1="49121" x2="13086" y2="10840"/>
                        <a14:backgroundMark x1="13086" y1="10840" x2="13086" y2="10840"/>
                        <a14:backgroundMark x1="85547" y1="29004" x2="86914" y2="37207"/>
                        <a14:backgroundMark x1="86914" y1="37207" x2="83301" y2="60059"/>
                        <a14:backgroundMark x1="83301" y1="60059" x2="74219" y2="74219"/>
                        <a14:backgroundMark x1="74219" y1="74219" x2="58203" y2="85645"/>
                        <a14:backgroundMark x1="58203" y1="85645" x2="46582" y2="84082"/>
                        <a14:backgroundMark x1="46582" y1="84082" x2="40234" y2="80371"/>
                        <a14:backgroundMark x1="40234" y1="80371" x2="40137" y2="80176"/>
                        <a14:backgroundMark x1="33203" y1="74609" x2="58203" y2="78809"/>
                        <a14:backgroundMark x1="58203" y1="78809" x2="66992" y2="78613"/>
                        <a14:backgroundMark x1="60449" y1="80176" x2="78906" y2="63281"/>
                        <a14:backgroundMark x1="78906" y1="63281" x2="80762" y2="59668"/>
                        <a14:backgroundMark x1="85156" y1="42871" x2="84668" y2="32031"/>
                        <a14:backgroundMark x1="84668" y1="32031" x2="81836" y2="27051"/>
                        <a14:backgroundMark x1="81836" y1="27051" x2="88379" y2="50391"/>
                        <a14:backgroundMark x1="88379" y1="50391" x2="82910" y2="60254"/>
                        <a14:backgroundMark x1="82910" y1="60254" x2="82813" y2="68359"/>
                        <a14:backgroundMark x1="88086" y1="49707" x2="87891" y2="30566"/>
                        <a14:backgroundMark x1="87891" y1="30566" x2="85352" y2="23340"/>
                        <a14:backgroundMark x1="85352" y1="23340" x2="85352" y2="23145"/>
                        <a14:backgroundMark x1="86150" y1="17969" x2="87695" y2="8887"/>
                        <a14:backgroundMark x1="85352" y1="22656" x2="86150" y2="17969"/>
                        <a14:backgroundMark x1="84570" y1="11426" x2="85938" y2="12793"/>
                        <a14:backgroundMark x1="68555" y1="11230" x2="68555" y2="11230"/>
                        <a14:backgroundMark x1="69141" y1="10840" x2="69141" y2="10840"/>
                        <a14:backgroundMark x1="15625" y1="10840" x2="15625" y2="10840"/>
                        <a14:backgroundMark x1="13672" y1="17578" x2="13672" y2="17578"/>
                        <a14:backgroundMark x1="31250" y1="11035" x2="31250" y2="11035"/>
                        <a14:backgroundMark x1="31250" y1="11426" x2="31250" y2="11426"/>
                        <a14:backgroundMark x1="15039" y1="20508" x2="14648" y2="12402"/>
                        <a14:backgroundMark x1="17578" y1="8301" x2="16992" y2="9668"/>
                        <a14:backgroundMark x1="19629" y1="7520" x2="17383" y2="8105"/>
                        <a14:backgroundMark x1="31055" y1="11035" x2="28320" y2="7715"/>
                        <a14:backgroundMark x1="75850" y1="7290" x2="76758" y2="6836"/>
                        <a14:backgroundMark x1="68750" y1="10840" x2="70504" y2="9963"/>
                        <a14:backgroundMark x1="76758" y1="6836" x2="79395" y2="6738"/>
                        <a14:backgroundMark x1="18848" y1="24902" x2="33496" y2="9766"/>
                        <a14:backgroundMark x1="33496" y1="9766" x2="43457" y2="7715"/>
                        <a14:backgroundMark x1="43457" y1="7715" x2="44043" y2="7715"/>
                        <a14:backgroundMark x1="31250" y1="12793" x2="31836" y2="12598"/>
                        <a14:backgroundMark x1="33984" y1="11230" x2="29883" y2="13672"/>
                        <a14:backgroundMark x1="35547" y1="10059" x2="33203" y2="11230"/>
                        <a14:backgroundMark x1="16016" y1="27832" x2="29199" y2="4590"/>
                        <a14:backgroundMark x1="29199" y1="4590" x2="29297" y2="4492"/>
                        <a14:backgroundMark x1="28125" y1="4980" x2="22168" y2="9863"/>
                        <a14:backgroundMark x1="22168" y1="9863" x2="33398" y2="9668"/>
                        <a14:backgroundMark x1="32422" y1="9668" x2="14063" y2="16016"/>
                        <a14:backgroundMark x1="14063" y1="16016" x2="12695" y2="17188"/>
                        <a14:backgroundMark x1="18652" y1="20898" x2="20215" y2="8691"/>
                        <a14:backgroundMark x1="28906" y1="12598" x2="26465" y2="14844"/>
                        <a14:backgroundMark x1="15625" y1="13867" x2="24512" y2="5566"/>
                        <a14:backgroundMark x1="18652" y1="12988" x2="21191" y2="11035"/>
                        <a14:backgroundMark x1="71289" y1="8691" x2="76367" y2="18848"/>
                        <a14:backgroundMark x1="76367" y1="18848" x2="76465" y2="22656"/>
                        <a14:backgroundMark x1="77637" y1="22070" x2="81641" y2="12695"/>
                        <a14:backgroundMark x1="81641" y1="12695" x2="81152" y2="9863"/>
                        <a14:backgroundMark x1="76270" y1="8301" x2="83984" y2="12500"/>
                        <a14:backgroundMark x1="83984" y1="12500" x2="83984" y2="12598"/>
                        <a14:backgroundMark x1="75684" y1="11230" x2="81348" y2="8105"/>
                        <a14:backgroundMark x1="73730" y1="10059" x2="74512" y2="8301"/>
                        <a14:backgroundMark x1="75684" y1="10059" x2="68555" y2="9668"/>
                        <a14:backgroundMark x1="72266" y1="9863" x2="80371" y2="6543"/>
                        <a14:backgroundMark x1="66992" y1="11035" x2="58105" y2="7715"/>
                        <a14:backgroundMark x1="53320" y1="6348" x2="44043" y2="5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3017" y="861392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17D0D-7B24-408D-A12F-BE477A0CA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5098" y1="40234" x2="25098" y2="40234"/>
                        <a14:backgroundMark x1="49609" y1="50195" x2="49609" y2="50195"/>
                        <a14:backgroundMark x1="75879" y1="39258" x2="75879" y2="39258"/>
                        <a14:backgroundMark x1="62598" y1="81152" x2="62598" y2="81152"/>
                        <a14:backgroundMark x1="45898" y1="88477" x2="45898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2F9D9-D26F-4374-AACC-911DF425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94043" l="3320" r="98926">
                        <a14:foregroundMark x1="88184" y1="88672" x2="40332" y2="86328"/>
                        <a14:foregroundMark x1="35156" y1="88379" x2="21777" y2="87891"/>
                        <a14:foregroundMark x1="21777" y1="87891" x2="19824" y2="88477"/>
                        <a14:foregroundMark x1="49219" y1="92773" x2="40332" y2="91113"/>
                        <a14:foregroundMark x1="40332" y1="91113" x2="38672" y2="90137"/>
                        <a14:foregroundMark x1="43750" y1="94043" x2="43750" y2="94043"/>
                        <a14:foregroundMark x1="14648" y1="94043" x2="14648" y2="94043"/>
                        <a14:foregroundMark x1="8496" y1="89063" x2="8496" y2="89063"/>
                        <a14:foregroundMark x1="10547" y1="83105" x2="10547" y2="83105"/>
                        <a14:foregroundMark x1="15137" y1="90332" x2="15137" y2="90332"/>
                        <a14:foregroundMark x1="18750" y1="80176" x2="12988" y2="75293"/>
                        <a14:foregroundMark x1="12988" y1="75293" x2="12793" y2="74121"/>
                        <a14:foregroundMark x1="80176" y1="84863" x2="90234" y2="78809"/>
                        <a14:foregroundMark x1="90234" y1="78809" x2="92773" y2="74219"/>
                        <a14:foregroundMark x1="92969" y1="75586" x2="98145" y2="84180"/>
                        <a14:foregroundMark x1="98145" y1="84180" x2="97754" y2="84473"/>
                        <a14:foregroundMark x1="99121" y1="91309" x2="99121" y2="91309"/>
                        <a14:foregroundMark x1="63672" y1="91699" x2="51270" y2="90137"/>
                        <a14:foregroundMark x1="36523" y1="92969" x2="22949" y2="91309"/>
                        <a14:foregroundMark x1="12988" y1="93555" x2="4785" y2="75879"/>
                        <a14:foregroundMark x1="8691" y1="91895" x2="7031" y2="88379"/>
                        <a14:foregroundMark x1="5371" y1="88184" x2="5371" y2="88184"/>
                        <a14:foregroundMark x1="4492" y1="88184" x2="4492" y2="88184"/>
                        <a14:foregroundMark x1="52930" y1="3516" x2="52930" y2="3516"/>
                        <a14:foregroundMark x1="37988" y1="29785" x2="59473" y2="35449"/>
                        <a14:foregroundMark x1="59473" y1="35449" x2="59863" y2="35742"/>
                        <a14:foregroundMark x1="53711" y1="30957" x2="43945" y2="23535"/>
                        <a14:foregroundMark x1="43945" y1="23535" x2="41699" y2="24414"/>
                        <a14:foregroundMark x1="71484" y1="41699" x2="69238" y2="29297"/>
                        <a14:foregroundMark x1="36328" y1="50586" x2="23242" y2="46289"/>
                        <a14:foregroundMark x1="23242" y1="46289" x2="22949" y2="45410"/>
                        <a14:foregroundMark x1="3320" y1="46289" x2="3320" y2="46289"/>
                        <a14:foregroundMark x1="31445" y1="43555" x2="33887" y2="35156"/>
                        <a14:foregroundMark x1="39648" y1="77734" x2="24414" y2="68848"/>
                        <a14:backgroundMark x1="15137" y1="66699" x2="7227" y2="61133"/>
                        <a14:backgroundMark x1="7227" y1="61133" x2="6836" y2="61133"/>
                        <a14:backgroundMark x1="9961" y1="54492" x2="9961" y2="54492"/>
                        <a14:backgroundMark x1="18555" y1="50781" x2="15137" y2="44629"/>
                        <a14:backgroundMark x1="8008" y1="40332" x2="11523" y2="31641"/>
                        <a14:backgroundMark x1="11523" y1="31641" x2="12012" y2="30957"/>
                        <a14:backgroundMark x1="9277" y1="19824" x2="19824" y2="5957"/>
                        <a14:backgroundMark x1="28320" y1="18555" x2="30371" y2="2441"/>
                        <a14:backgroundMark x1="43359" y1="16309" x2="43359" y2="16309"/>
                        <a14:backgroundMark x1="35352" y1="18555" x2="35352" y2="18555"/>
                        <a14:backgroundMark x1="60156" y1="14648" x2="68164" y2="4297"/>
                        <a14:backgroundMark x1="54785" y1="16504" x2="54785" y2="16504"/>
                        <a14:backgroundMark x1="54297" y1="57227" x2="53320" y2="52539"/>
                        <a14:backgroundMark x1="55664" y1="49512" x2="55664" y2="49512"/>
                        <a14:backgroundMark x1="55273" y1="46094" x2="55273" y2="46094"/>
                        <a14:backgroundMark x1="54492" y1="43750" x2="54492" y2="43750"/>
                        <a14:backgroundMark x1="55859" y1="44043" x2="55859" y2="44043"/>
                        <a14:backgroundMark x1="56738" y1="46289" x2="56738" y2="46289"/>
                        <a14:backgroundMark x1="57520" y1="49219" x2="57520" y2="49219"/>
                        <a14:backgroundMark x1="56543" y1="52637" x2="56543" y2="52637"/>
                        <a14:backgroundMark x1="46875" y1="43945" x2="46875" y2="43945"/>
                        <a14:backgroundMark x1="45410" y1="43945" x2="45410" y2="43945"/>
                        <a14:backgroundMark x1="44922" y1="45898" x2="44922" y2="45898"/>
                        <a14:backgroundMark x1="46289" y1="45898" x2="46289" y2="45898"/>
                        <a14:backgroundMark x1="46094" y1="49121" x2="46094" y2="49121"/>
                        <a14:backgroundMark x1="44043" y1="48828" x2="44043" y2="48828"/>
                        <a14:backgroundMark x1="43945" y1="50781" x2="43945" y2="50781"/>
                        <a14:backgroundMark x1="46191" y1="50879" x2="46191" y2="50879"/>
                        <a14:backgroundMark x1="46875" y1="57129" x2="46875" y2="57129"/>
                        <a14:backgroundMark x1="47363" y1="50684" x2="47363" y2="50684"/>
                        <a14:backgroundMark x1="44141" y1="58789" x2="44141" y2="58789"/>
                        <a14:backgroundMark x1="44824" y1="56250" x2="44824" y2="56250"/>
                        <a14:backgroundMark x1="42090" y1="56055" x2="42090" y2="56055"/>
                        <a14:backgroundMark x1="41895" y1="59277" x2="41895" y2="59277"/>
                        <a14:backgroundMark x1="40820" y1="61719" x2="40820" y2="61719"/>
                        <a14:backgroundMark x1="43652" y1="61719" x2="43652" y2="61719"/>
                        <a14:backgroundMark x1="37793" y1="57422" x2="37793" y2="57422"/>
                        <a14:backgroundMark x1="37793" y1="57422" x2="36719" y2="56348"/>
                        <a14:backgroundMark x1="28613" y1="57031" x2="24219" y2="55957"/>
                        <a14:backgroundMark x1="41699" y1="46973" x2="41699" y2="44824"/>
                        <a14:backgroundMark x1="27734" y1="32715" x2="25684" y2="32520"/>
                        <a14:backgroundMark x1="95313" y1="63672" x2="94629" y2="38770"/>
                        <a14:backgroundMark x1="94629" y1="38770" x2="94531" y2="38672"/>
                        <a14:backgroundMark x1="83691" y1="40820" x2="80176" y2="33594"/>
                        <a14:backgroundMark x1="80176" y1="33594" x2="80176" y2="33594"/>
                        <a14:backgroundMark x1="85156" y1="29980" x2="89160" y2="30762"/>
                        <a14:backgroundMark x1="90039" y1="28613" x2="86914" y2="17578"/>
                        <a14:backgroundMark x1="86914" y1="17578" x2="86914" y2="17188"/>
                        <a14:backgroundMark x1="76953" y1="19336" x2="89648" y2="17188"/>
                        <a14:backgroundMark x1="89648" y1="17188" x2="91504" y2="18457"/>
                        <a14:backgroundMark x1="73242" y1="22949" x2="73242" y2="22949"/>
                        <a14:backgroundMark x1="62500" y1="23047" x2="62500" y2="23047"/>
                        <a14:backgroundMark x1="72070" y1="23242" x2="72070" y2="23242"/>
                        <a14:backgroundMark x1="42773" y1="17480" x2="42773" y2="17480"/>
                        <a14:backgroundMark x1="38770" y1="19043" x2="38770" y2="19043"/>
                        <a14:backgroundMark x1="38770" y1="9277" x2="38770" y2="9277"/>
                        <a14:backgroundMark x1="38184" y1="19238" x2="38184" y2="19238"/>
                        <a14:backgroundMark x1="51855" y1="17285" x2="51855" y2="17285"/>
                        <a14:backgroundMark x1="51367" y1="17480" x2="51367" y2="17480"/>
                        <a14:backgroundMark x1="88770" y1="73047" x2="88770" y2="73047"/>
                        <a14:backgroundMark x1="86426" y1="73047" x2="86426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A7F72-D3E3-4413-BED1-25FA43E6B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5215" l="3320" r="89844">
                        <a14:foregroundMark x1="40039" y1="8594" x2="40039" y2="8594"/>
                        <a14:foregroundMark x1="38477" y1="61328" x2="38477" y2="61328"/>
                        <a14:foregroundMark x1="15039" y1="91992" x2="6641" y2="83887"/>
                        <a14:foregroundMark x1="18359" y1="87012" x2="21680" y2="82813"/>
                        <a14:foregroundMark x1="45215" y1="7422" x2="45215" y2="7422"/>
                        <a14:foregroundMark x1="40527" y1="7031" x2="36133" y2="9082"/>
                        <a14:foregroundMark x1="70898" y1="95215" x2="71289" y2="91309"/>
                        <a14:foregroundMark x1="3320" y1="81250" x2="3320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1" y="149087"/>
            <a:ext cx="4141304" cy="4141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53F1AD-8C25-4929-B2AF-F5029D098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7" b="96484" l="9961" r="89844">
                        <a14:foregroundMark x1="52051" y1="9668" x2="45215" y2="5176"/>
                        <a14:foregroundMark x1="58887" y1="4297" x2="58887" y2="4297"/>
                        <a14:foregroundMark x1="50195" y1="2637" x2="50195" y2="2637"/>
                        <a14:foregroundMark x1="56445" y1="96484" x2="57422" y2="90723"/>
                        <a14:backgroundMark x1="52246" y1="88379" x2="51855" y2="77734"/>
                        <a14:backgroundMark x1="50000" y1="70410" x2="50000" y2="70410"/>
                        <a14:backgroundMark x1="58691" y1="64063" x2="58691" y2="60938"/>
                        <a14:backgroundMark x1="56836" y1="52930" x2="56836" y2="52930"/>
                        <a14:backgroundMark x1="67188" y1="87402" x2="67188" y2="87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1366" y="0"/>
            <a:ext cx="4439478" cy="4439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D17D4C-74FB-4A71-AA35-65AAC3369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" b="98926" l="195" r="98926">
                        <a14:foregroundMark x1="49414" y1="35156" x2="55859" y2="26465"/>
                        <a14:foregroundMark x1="55859" y1="26465" x2="77344" y2="19043"/>
                        <a14:foregroundMark x1="77344" y1="19043" x2="90430" y2="26465"/>
                        <a14:foregroundMark x1="90430" y1="26465" x2="94922" y2="40430"/>
                        <a14:foregroundMark x1="94922" y1="40430" x2="95215" y2="47852"/>
                        <a14:foregroundMark x1="95215" y1="47852" x2="95605" y2="33008"/>
                        <a14:foregroundMark x1="95605" y1="33008" x2="91699" y2="20313"/>
                        <a14:foregroundMark x1="91699" y1="20313" x2="79102" y2="8105"/>
                        <a14:foregroundMark x1="79102" y1="8105" x2="77246" y2="5371"/>
                        <a14:foregroundMark x1="65039" y1="2734" x2="57324" y2="2148"/>
                        <a14:foregroundMark x1="71680" y1="1758" x2="70898" y2="977"/>
                        <a14:foregroundMark x1="82422" y1="2930" x2="80176" y2="391"/>
                        <a14:foregroundMark x1="92090" y1="19531" x2="98926" y2="35547"/>
                        <a14:foregroundMark x1="69141" y1="55273" x2="74316" y2="43652"/>
                        <a14:foregroundMark x1="74316" y1="43652" x2="74316" y2="43652"/>
                        <a14:foregroundMark x1="65234" y1="90430" x2="66895" y2="97461"/>
                        <a14:foregroundMark x1="66895" y1="97461" x2="83984" y2="99414"/>
                        <a14:foregroundMark x1="83984" y1="99414" x2="85352" y2="90430"/>
                        <a14:foregroundMark x1="85352" y1="90430" x2="85156" y2="88867"/>
                        <a14:foregroundMark x1="86719" y1="93945" x2="78516" y2="98633"/>
                        <a14:foregroundMark x1="78516" y1="98633" x2="69238" y2="99121"/>
                        <a14:foregroundMark x1="69238" y1="99121" x2="65039" y2="94727"/>
                        <a14:foregroundMark x1="55762" y1="72070" x2="61035" y2="73633"/>
                        <a14:foregroundMark x1="60840" y1="69727" x2="60840" y2="69727"/>
                        <a14:foregroundMark x1="60449" y1="69824" x2="60449" y2="69824"/>
                        <a14:foregroundMark x1="63477" y1="66992" x2="63477" y2="66992"/>
                        <a14:foregroundMark x1="62598" y1="67773" x2="62793" y2="67773"/>
                        <a14:foregroundMark x1="23730" y1="44141" x2="17090" y2="39258"/>
                        <a14:foregroundMark x1="17090" y1="39258" x2="24219" y2="37207"/>
                        <a14:foregroundMark x1="24219" y1="37207" x2="26953" y2="42676"/>
                        <a14:foregroundMark x1="32422" y1="33691" x2="32422" y2="33691"/>
                        <a14:foregroundMark x1="25586" y1="30176" x2="25586" y2="30176"/>
                        <a14:foregroundMark x1="26270" y1="28320" x2="26270" y2="28320"/>
                        <a14:foregroundMark x1="22070" y1="30469" x2="22070" y2="30469"/>
                        <a14:foregroundMark x1="22070" y1="29297" x2="22070" y2="29297"/>
                        <a14:foregroundMark x1="34473" y1="31445" x2="34473" y2="31445"/>
                        <a14:foregroundMark x1="33203" y1="32715" x2="33203" y2="32715"/>
                        <a14:foregroundMark x1="33887" y1="32031" x2="33887" y2="32031"/>
                        <a14:foregroundMark x1="28125" y1="32324" x2="28125" y2="32324"/>
                        <a14:foregroundMark x1="28516" y1="30957" x2="28516" y2="30957"/>
                        <a14:foregroundMark x1="29297" y1="33984" x2="29297" y2="33984"/>
                        <a14:foregroundMark x1="29688" y1="33398" x2="29199" y2="33691"/>
                        <a14:foregroundMark x1="37012" y1="38770" x2="37012" y2="38770"/>
                        <a14:foregroundMark x1="38379" y1="38379" x2="38379" y2="38379"/>
                        <a14:foregroundMark x1="39063" y1="43652" x2="39063" y2="43652"/>
                        <a14:foregroundMark x1="36816" y1="43652" x2="36816" y2="43652"/>
                        <a14:foregroundMark x1="38672" y1="43652" x2="38672" y2="43652"/>
                        <a14:foregroundMark x1="34863" y1="41895" x2="34863" y2="41895"/>
                        <a14:foregroundMark x1="11816" y1="39648" x2="11816" y2="39648"/>
                        <a14:foregroundMark x1="6934" y1="37402" x2="6934" y2="37402"/>
                        <a14:foregroundMark x1="9375" y1="38672" x2="9375" y2="38672"/>
                        <a14:foregroundMark x1="15332" y1="41113" x2="15332" y2="41113"/>
                        <a14:foregroundMark x1="12305" y1="33008" x2="12305" y2="33008"/>
                        <a14:foregroundMark x1="16699" y1="33398" x2="16699" y2="33398"/>
                        <a14:foregroundMark x1="15820" y1="32227" x2="15820" y2="32227"/>
                        <a14:foregroundMark x1="32031" y1="37598" x2="32031" y2="37598"/>
                        <a14:foregroundMark x1="33301" y1="37109" x2="33301" y2="37109"/>
                        <a14:foregroundMark x1="31152" y1="38086" x2="28125" y2="40039"/>
                        <a14:foregroundMark x1="28223" y1="41895" x2="31641" y2="40918"/>
                        <a14:foregroundMark x1="6934" y1="42676" x2="6934" y2="42676"/>
                        <a14:foregroundMark x1="14746" y1="41406" x2="17676" y2="48145"/>
                        <a14:foregroundMark x1="17676" y1="48145" x2="16602" y2="50781"/>
                        <a14:foregroundMark x1="8105" y1="48340" x2="8105" y2="48340"/>
                        <a14:foregroundMark x1="7520" y1="44824" x2="7520" y2="44824"/>
                        <a14:foregroundMark x1="5371" y1="42480" x2="5371" y2="42480"/>
                        <a14:foregroundMark x1="10645" y1="41699" x2="10645" y2="41699"/>
                        <a14:foregroundMark x1="9961" y1="41309" x2="9961" y2="41309"/>
                        <a14:foregroundMark x1="8984" y1="41309" x2="8984" y2="41309"/>
                        <a14:foregroundMark x1="12207" y1="37695" x2="11914" y2="37695"/>
                        <a14:foregroundMark x1="13672" y1="37109" x2="13672" y2="37109"/>
                        <a14:foregroundMark x1="13184" y1="36816" x2="13184" y2="36816"/>
                        <a14:foregroundMark x1="9961" y1="51660" x2="9961" y2="51660"/>
                        <a14:foregroundMark x1="12207" y1="58887" x2="1270" y2="64648"/>
                        <a14:foregroundMark x1="34961" y1="48047" x2="34961" y2="48047"/>
                        <a14:foregroundMark x1="36133" y1="48438" x2="35938" y2="48340"/>
                        <a14:foregroundMark x1="1074" y1="58691" x2="1074" y2="58691"/>
                        <a14:foregroundMark x1="2344" y1="64551" x2="195" y2="65820"/>
                        <a14:backgroundMark x1="19238" y1="65137" x2="44141" y2="85156"/>
                        <a14:backgroundMark x1="44141" y1="85156" x2="56641" y2="86621"/>
                        <a14:backgroundMark x1="56641" y1="86621" x2="59863" y2="85645"/>
                        <a14:backgroundMark x1="32227" y1="29980" x2="21582" y2="18750"/>
                        <a14:backgroundMark x1="21582" y1="18750" x2="12402" y2="16797"/>
                        <a14:backgroundMark x1="12402" y1="16797" x2="11523" y2="1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56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3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64931-1428-435B-873A-D5318D7B2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89844" l="9473" r="89844">
                        <a14:foregroundMark x1="53906" y1="8887" x2="54590" y2="12988"/>
                        <a14:foregroundMark x1="9473" y1="68164" x2="9473" y2="68164"/>
                        <a14:foregroundMark x1="89551" y1="25488" x2="89551" y2="25488"/>
                        <a14:foregroundMark x1="59473" y1="8789" x2="59473" y2="8789"/>
                        <a14:foregroundMark x1="55176" y1="8496" x2="55176" y2="8496"/>
                        <a14:foregroundMark x1="57324" y1="8301" x2="57324" y2="8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2F4F1-1AA5-40BD-A1FE-D2DA178C1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9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F562B-FD5E-4D86-90DE-7D880728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89844" l="6152" r="95313">
                        <a14:foregroundMark x1="10742" y1="53906" x2="9570" y2="35156"/>
                        <a14:foregroundMark x1="9570" y1="35156" x2="9961" y2="33984"/>
                        <a14:foregroundMark x1="47461" y1="49121" x2="43457" y2="34961"/>
                        <a14:foregroundMark x1="95410" y1="13672" x2="88867" y2="21777"/>
                        <a14:foregroundMark x1="88867" y1="21777" x2="88086" y2="22266"/>
                        <a14:foregroundMark x1="83398" y1="16406" x2="90820" y2="15625"/>
                        <a14:foregroundMark x1="75098" y1="15430" x2="66699" y2="11035"/>
                        <a14:foregroundMark x1="66699" y1="11035" x2="65039" y2="7910"/>
                        <a14:foregroundMark x1="73145" y1="30176" x2="68750" y2="36133"/>
                        <a14:foregroundMark x1="68750" y1="36133" x2="68750" y2="36133"/>
                        <a14:foregroundMark x1="74121" y1="44238" x2="67578" y2="52246"/>
                        <a14:foregroundMark x1="67578" y1="52246" x2="55078" y2="60352"/>
                        <a14:foregroundMark x1="55078" y1="60352" x2="29980" y2="62891"/>
                        <a14:foregroundMark x1="29980" y1="62891" x2="19336" y2="58301"/>
                        <a14:foregroundMark x1="19336" y1="58301" x2="16406" y2="53906"/>
                        <a14:foregroundMark x1="16406" y1="53906" x2="29199" y2="53906"/>
                        <a14:foregroundMark x1="29199" y1="53906" x2="48828" y2="53613"/>
                        <a14:foregroundMark x1="48828" y1="53613" x2="54297" y2="51953"/>
                        <a14:foregroundMark x1="13867" y1="67285" x2="17578" y2="63184"/>
                        <a14:foregroundMark x1="9961" y1="33203" x2="19922" y2="24512"/>
                        <a14:foregroundMark x1="19922" y1="24512" x2="29883" y2="19922"/>
                        <a14:foregroundMark x1="35547" y1="30566" x2="40527" y2="37695"/>
                        <a14:foregroundMark x1="26855" y1="8105" x2="26855" y2="8105"/>
                        <a14:foregroundMark x1="32617" y1="5957" x2="32617" y2="5957"/>
                        <a14:foregroundMark x1="40527" y1="7324" x2="40527" y2="7324"/>
                        <a14:foregroundMark x1="38379" y1="7520" x2="38379" y2="7520"/>
                        <a14:foregroundMark x1="65137" y1="5859" x2="65137" y2="5859"/>
                        <a14:foregroundMark x1="6543" y1="43164" x2="6543" y2="43164"/>
                        <a14:foregroundMark x1="6641" y1="38379" x2="6641" y2="38379"/>
                        <a14:foregroundMark x1="6641" y1="37598" x2="6641" y2="37598"/>
                        <a14:foregroundMark x1="6543" y1="46582" x2="6543" y2="46582"/>
                        <a14:foregroundMark x1="6152" y1="44824" x2="6152" y2="44824"/>
                        <a14:foregroundMark x1="6055" y1="44922" x2="6055" y2="44922"/>
                        <a14:foregroundMark x1="6152" y1="40430" x2="6152" y2="40430"/>
                        <a14:foregroundMark x1="6250" y1="39063" x2="6250" y2="39063"/>
                        <a14:foregroundMark x1="6152" y1="41113" x2="6152" y2="41016"/>
                        <a14:foregroundMark x1="6152" y1="40723" x2="6152" y2="40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9EA0E-B657-49B3-B089-6CB8F1EE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0" r="97266">
                        <a14:foregroundMark x1="32617" y1="80566" x2="20996" y2="22461"/>
                        <a14:foregroundMark x1="20996" y1="22461" x2="18164" y2="17188"/>
                        <a14:foregroundMark x1="14063" y1="25391" x2="12305" y2="45605"/>
                        <a14:foregroundMark x1="12305" y1="45605" x2="12012" y2="45898"/>
                        <a14:foregroundMark x1="5371" y1="32422" x2="3516" y2="25586"/>
                        <a14:foregroundMark x1="3516" y1="25586" x2="3711" y2="22070"/>
                        <a14:foregroundMark x1="3711" y1="22559" x2="2246" y2="31934"/>
                        <a14:foregroundMark x1="2246" y1="31934" x2="2734" y2="33301"/>
                        <a14:foregroundMark x1="8496" y1="28516" x2="13281" y2="36035"/>
                        <a14:foregroundMark x1="13281" y1="36035" x2="31152" y2="47852"/>
                        <a14:foregroundMark x1="31152" y1="47852" x2="39355" y2="47266"/>
                        <a14:foregroundMark x1="39355" y1="47266" x2="36523" y2="30176"/>
                        <a14:foregroundMark x1="36328" y1="30176" x2="29785" y2="36230"/>
                        <a14:foregroundMark x1="29785" y1="36230" x2="12402" y2="39453"/>
                        <a14:foregroundMark x1="12402" y1="39453" x2="10156" y2="38477"/>
                        <a14:foregroundMark x1="15918" y1="33105" x2="20508" y2="46289"/>
                        <a14:foregroundMark x1="27734" y1="36523" x2="34473" y2="43555"/>
                        <a14:foregroundMark x1="34473" y1="43555" x2="34863" y2="44629"/>
                        <a14:foregroundMark x1="45215" y1="25781" x2="27637" y2="31836"/>
                        <a14:foregroundMark x1="27637" y1="31836" x2="41113" y2="22070"/>
                        <a14:foregroundMark x1="34277" y1="25195" x2="23535" y2="12012"/>
                        <a14:foregroundMark x1="9082" y1="16113" x2="15332" y2="17773"/>
                        <a14:foregroundMark x1="11328" y1="22754" x2="7715" y2="32031"/>
                        <a14:foregroundMark x1="7715" y1="32031" x2="16602" y2="36426"/>
                        <a14:foregroundMark x1="16602" y1="36426" x2="18164" y2="36523"/>
                        <a14:foregroundMark x1="8301" y1="25000" x2="18555" y2="23340"/>
                        <a14:foregroundMark x1="8691" y1="22070" x2="8691" y2="22070"/>
                        <a14:foregroundMark x1="10352" y1="14258" x2="10352" y2="14258"/>
                        <a14:foregroundMark x1="18164" y1="12988" x2="18164" y2="12988"/>
                        <a14:foregroundMark x1="23535" y1="10547" x2="30469" y2="26660"/>
                        <a14:foregroundMark x1="30469" y1="26660" x2="31152" y2="33691"/>
                        <a14:foregroundMark x1="31152" y1="33691" x2="31152" y2="33691"/>
                        <a14:foregroundMark x1="31152" y1="33691" x2="34473" y2="46875"/>
                        <a14:foregroundMark x1="34473" y1="46875" x2="34473" y2="46875"/>
                        <a14:foregroundMark x1="22266" y1="86328" x2="38184" y2="64063"/>
                        <a14:foregroundMark x1="38184" y1="64063" x2="55078" y2="51270"/>
                        <a14:foregroundMark x1="55078" y1="51270" x2="68945" y2="28711"/>
                        <a14:foregroundMark x1="68945" y1="28711" x2="80371" y2="26074"/>
                        <a14:foregroundMark x1="80371" y1="26074" x2="88379" y2="35938"/>
                        <a14:foregroundMark x1="88379" y1="35938" x2="90527" y2="43066"/>
                        <a14:foregroundMark x1="90527" y1="43066" x2="89844" y2="51953"/>
                        <a14:foregroundMark x1="89844" y1="51953" x2="85742" y2="58789"/>
                        <a14:foregroundMark x1="85742" y1="58789" x2="85742" y2="58887"/>
                        <a14:foregroundMark x1="85938" y1="58105" x2="94043" y2="41699"/>
                        <a14:foregroundMark x1="94434" y1="37012" x2="93359" y2="32617"/>
                        <a14:foregroundMark x1="91895" y1="28711" x2="96289" y2="49414"/>
                        <a14:foregroundMark x1="96289" y1="49414" x2="96289" y2="49414"/>
                        <a14:foregroundMark x1="95898" y1="54492" x2="97363" y2="37402"/>
                        <a14:foregroundMark x1="44238" y1="45703" x2="42773" y2="45703"/>
                        <a14:foregroundMark x1="44238" y1="46484" x2="43555" y2="43848"/>
                        <a14:foregroundMark x1="22559" y1="10156" x2="22754" y2="10156"/>
                        <a14:foregroundMark x1="1855" y1="49219" x2="1270" y2="40527"/>
                        <a14:foregroundMark x1="781" y1="32813" x2="391" y2="24414"/>
                        <a14:foregroundMark x1="586" y1="50000" x2="0" y2="43555"/>
                        <a14:foregroundMark x1="28906" y1="85938" x2="40039" y2="70410"/>
                        <a14:foregroundMark x1="39648" y1="73535" x2="35156" y2="81543"/>
                        <a14:foregroundMark x1="35156" y1="81543" x2="29980" y2="85156"/>
                        <a14:foregroundMark x1="38867" y1="81641" x2="49121" y2="79785"/>
                        <a14:foregroundMark x1="52930" y1="86621" x2="64844" y2="77441"/>
                        <a14:foregroundMark x1="64844" y1="77441" x2="64844" y2="77441"/>
                        <a14:foregroundMark x1="64258" y1="74609" x2="64648" y2="62598"/>
                        <a14:foregroundMark x1="67969" y1="68164" x2="73926" y2="51855"/>
                        <a14:backgroundMark x1="586" y1="36523" x2="586" y2="36523"/>
                        <a14:backgroundMark x1="49805" y1="25195" x2="53223" y2="8691"/>
                        <a14:backgroundMark x1="53223" y1="8691" x2="54297" y2="7422"/>
                        <a14:backgroundMark x1="45898" y1="38867" x2="46680" y2="35156"/>
                        <a14:backgroundMark x1="45898" y1="49805" x2="46875" y2="47949"/>
                        <a14:backgroundMark x1="77246" y1="90137" x2="75000" y2="61133"/>
                        <a14:backgroundMark x1="77734" y1="11328" x2="92676" y2="16602"/>
                        <a14:backgroundMark x1="92676" y1="16602" x2="99609" y2="29297"/>
                        <a14:backgroundMark x1="6836" y1="76270" x2="2246" y2="58496"/>
                        <a14:backgroundMark x1="879" y1="11523" x2="5566" y2="16895"/>
                        <a14:backgroundMark x1="5566" y1="16895" x2="6836" y2="20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7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69883-F9E2-4685-8616-E1ACFE986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" b="98926" l="1270" r="98340">
                        <a14:foregroundMark x1="33008" y1="73047" x2="26465" y2="71484"/>
                        <a14:foregroundMark x1="78027" y1="68555" x2="78027" y2="68555"/>
                        <a14:foregroundMark x1="76074" y1="69141" x2="76074" y2="69141"/>
                        <a14:foregroundMark x1="19434" y1="51172" x2="20313" y2="38867"/>
                        <a14:foregroundMark x1="20313" y1="38867" x2="35156" y2="20996"/>
                        <a14:foregroundMark x1="35156" y1="20996" x2="63379" y2="20605"/>
                        <a14:foregroundMark x1="63379" y1="20605" x2="81641" y2="42285"/>
                        <a14:foregroundMark x1="81641" y1="42285" x2="83203" y2="49707"/>
                        <a14:foregroundMark x1="83203" y1="49707" x2="83203" y2="49707"/>
                        <a14:foregroundMark x1="81348" y1="52539" x2="68457" y2="54395"/>
                        <a14:foregroundMark x1="68457" y1="54395" x2="68359" y2="54492"/>
                        <a14:foregroundMark x1="83984" y1="52734" x2="88477" y2="39160"/>
                        <a14:foregroundMark x1="88477" y1="39160" x2="88477" y2="37891"/>
                        <a14:foregroundMark x1="88477" y1="38281" x2="86523" y2="29297"/>
                        <a14:foregroundMark x1="86523" y1="29297" x2="82813" y2="23145"/>
                        <a14:foregroundMark x1="73730" y1="12207" x2="81250" y2="16797"/>
                        <a14:foregroundMark x1="81250" y1="16797" x2="81543" y2="17383"/>
                        <a14:foregroundMark x1="62012" y1="5371" x2="35352" y2="4590"/>
                        <a14:foregroundMark x1="34180" y1="5176" x2="24512" y2="18164"/>
                        <a14:foregroundMark x1="13867" y1="30957" x2="21777" y2="29785"/>
                        <a14:foregroundMark x1="13281" y1="46582" x2="21094" y2="20215"/>
                        <a14:foregroundMark x1="21094" y1="20215" x2="29004" y2="10352"/>
                        <a14:foregroundMark x1="29004" y1="10352" x2="37402" y2="5762"/>
                        <a14:foregroundMark x1="37402" y1="5762" x2="58691" y2="4102"/>
                        <a14:foregroundMark x1="58691" y1="4102" x2="72949" y2="5566"/>
                        <a14:foregroundMark x1="72949" y1="5566" x2="79785" y2="15234"/>
                        <a14:foregroundMark x1="83203" y1="19531" x2="86523" y2="26855"/>
                        <a14:foregroundMark x1="86523" y1="26855" x2="87109" y2="32617"/>
                        <a14:foregroundMark x1="65430" y1="47559" x2="60840" y2="36426"/>
                        <a14:foregroundMark x1="60840" y1="36426" x2="60840" y2="36328"/>
                        <a14:foregroundMark x1="35938" y1="43262" x2="40332" y2="32617"/>
                        <a14:foregroundMark x1="40332" y1="32617" x2="41113" y2="32227"/>
                        <a14:foregroundMark x1="37793" y1="5371" x2="57324" y2="2148"/>
                        <a14:foregroundMark x1="57324" y1="2148" x2="57324" y2="2148"/>
                        <a14:foregroundMark x1="58691" y1="1563" x2="48926" y2="1563"/>
                        <a14:foregroundMark x1="48926" y1="1563" x2="42090" y2="3516"/>
                        <a14:foregroundMark x1="33594" y1="6738" x2="15820" y2="28027"/>
                        <a14:foregroundMark x1="12891" y1="39258" x2="14844" y2="34961"/>
                        <a14:foregroundMark x1="20020" y1="18945" x2="25684" y2="13867"/>
                        <a14:foregroundMark x1="25684" y1="12402" x2="31641" y2="9473"/>
                        <a14:foregroundMark x1="90918" y1="44434" x2="87891" y2="35352"/>
                        <a14:foregroundMark x1="87891" y1="35352" x2="87891" y2="35352"/>
                        <a14:foregroundMark x1="91113" y1="40625" x2="91113" y2="40625"/>
                        <a14:foregroundMark x1="83789" y1="16797" x2="83789" y2="16797"/>
                        <a14:foregroundMark x1="78223" y1="9473" x2="78223" y2="9473"/>
                        <a14:foregroundMark x1="86328" y1="22266" x2="86328" y2="22266"/>
                        <a14:foregroundMark x1="90234" y1="33008" x2="90234" y2="33008"/>
                        <a14:foregroundMark x1="61230" y1="781" x2="61230" y2="781"/>
                        <a14:foregroundMark x1="42676" y1="781" x2="42676" y2="781"/>
                        <a14:foregroundMark x1="35938" y1="3125" x2="35938" y2="3125"/>
                        <a14:foregroundMark x1="38379" y1="75391" x2="38379" y2="75391"/>
                        <a14:foregroundMark x1="39355" y1="77246" x2="36133" y2="69336"/>
                        <a14:foregroundMark x1="73535" y1="75000" x2="73535" y2="75000"/>
                        <a14:foregroundMark x1="75098" y1="71484" x2="75098" y2="71484"/>
                        <a14:foregroundMark x1="75879" y1="74219" x2="72461" y2="67285"/>
                        <a14:foregroundMark x1="45020" y1="83691" x2="77832" y2="90430"/>
                        <a14:foregroundMark x1="77832" y1="90430" x2="86035" y2="87891"/>
                        <a14:foregroundMark x1="86035" y1="87891" x2="94434" y2="87695"/>
                        <a14:foregroundMark x1="94434" y1="87695" x2="75195" y2="97070"/>
                        <a14:foregroundMark x1="75195" y1="97070" x2="32227" y2="98047"/>
                        <a14:foregroundMark x1="32227" y1="98047" x2="24219" y2="93457"/>
                        <a14:foregroundMark x1="24219" y1="93457" x2="12500" y2="79004"/>
                        <a14:foregroundMark x1="19238" y1="59668" x2="13281" y2="81348"/>
                        <a14:foregroundMark x1="4004" y1="60840" x2="12598" y2="77734"/>
                        <a14:foregroundMark x1="12598" y1="77734" x2="13086" y2="84277"/>
                        <a14:foregroundMark x1="1270" y1="97949" x2="25684" y2="81934"/>
                        <a14:foregroundMark x1="25684" y1="81934" x2="28906" y2="80762"/>
                        <a14:foregroundMark x1="13867" y1="72070" x2="14844" y2="70313"/>
                        <a14:foregroundMark x1="51758" y1="93555" x2="36621" y2="82910"/>
                        <a14:foregroundMark x1="36816" y1="83496" x2="47559" y2="94336"/>
                        <a14:foregroundMark x1="47559" y1="94336" x2="61426" y2="91602"/>
                        <a14:foregroundMark x1="61426" y1="91406" x2="52637" y2="86719"/>
                        <a14:foregroundMark x1="52637" y1="86719" x2="51367" y2="84863"/>
                        <a14:foregroundMark x1="51367" y1="84863" x2="53906" y2="92480"/>
                        <a14:foregroundMark x1="53906" y1="92480" x2="54297" y2="92773"/>
                        <a14:foregroundMark x1="32617" y1="97949" x2="33789" y2="83496"/>
                        <a14:foregroundMark x1="33789" y1="82910" x2="31445" y2="90234"/>
                        <a14:foregroundMark x1="31445" y1="90234" x2="32227" y2="98828"/>
                        <a14:foregroundMark x1="32227" y1="98828" x2="45508" y2="92578"/>
                        <a14:foregroundMark x1="44043" y1="92578" x2="28125" y2="94141"/>
                        <a14:foregroundMark x1="28125" y1="94141" x2="31836" y2="84375"/>
                        <a14:foregroundMark x1="31836" y1="84375" x2="31836" y2="84277"/>
                        <a14:foregroundMark x1="33398" y1="85645" x2="40723" y2="92773"/>
                        <a14:foregroundMark x1="40723" y1="92773" x2="45313" y2="86719"/>
                        <a14:foregroundMark x1="45313" y1="86719" x2="48828" y2="87500"/>
                        <a14:foregroundMark x1="83789" y1="88867" x2="95215" y2="83984"/>
                        <a14:foregroundMark x1="95215" y1="83984" x2="98340" y2="92773"/>
                        <a14:foregroundMark x1="98340" y1="92773" x2="97559" y2="98926"/>
                        <a14:foregroundMark x1="96973" y1="86230" x2="87109" y2="94141"/>
                        <a14:foregroundMark x1="87109" y1="94141" x2="83789" y2="94531"/>
                        <a14:foregroundMark x1="83789" y1="94531" x2="83789" y2="94531"/>
                        <a14:foregroundMark x1="66797" y1="97754" x2="60059" y2="91211"/>
                        <a14:foregroundMark x1="91309" y1="84082" x2="83594" y2="83301"/>
                        <a14:foregroundMark x1="83594" y1="83301" x2="83594" y2="83301"/>
                        <a14:backgroundMark x1="94629" y1="42090" x2="94629" y2="43262"/>
                        <a14:backgroundMark x1="99512" y1="75977" x2="98926" y2="71875"/>
                        <a14:backgroundMark x1="92090" y1="70117" x2="91309" y2="66895"/>
                        <a14:backgroundMark x1="76855" y1="79199" x2="80957" y2="7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9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0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13C9-7B1E-4654-926B-001834C6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89844" l="5762" r="95801">
                        <a14:foregroundMark x1="5762" y1="85840" x2="12500" y2="68555"/>
                        <a14:foregroundMark x1="92676" y1="5566" x2="79102" y2="12793"/>
                        <a14:foregroundMark x1="79102" y1="12793" x2="79004" y2="12793"/>
                        <a14:foregroundMark x1="85156" y1="2148" x2="85156" y2="2148"/>
                        <a14:foregroundMark x1="95801" y1="11621" x2="95801" y2="11621"/>
                        <a14:backgroundMark x1="61426" y1="55664" x2="46484" y2="77148"/>
                        <a14:backgroundMark x1="85352" y1="195" x2="82813" y2="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4966" y="80838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25</cp:revision>
  <dcterms:created xsi:type="dcterms:W3CDTF">2025-03-23T20:14:13Z</dcterms:created>
  <dcterms:modified xsi:type="dcterms:W3CDTF">2025-04-05T14:38:26Z</dcterms:modified>
</cp:coreProperties>
</file>